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0" r:id="rId6"/>
    <p:sldId id="259" r:id="rId7"/>
    <p:sldId id="270" r:id="rId8"/>
    <p:sldId id="267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660"/>
  </p:normalViewPr>
  <p:slideViewPr>
    <p:cSldViewPr>
      <p:cViewPr varScale="1">
        <p:scale>
          <a:sx n="106" d="100"/>
          <a:sy n="10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AC5FA-1966-4238-AE5A-A09C76723C41}" type="datetimeFigureOut">
              <a:rPr lang="en-US" smtClean="0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935F58-8940-4371-BB21-0EB02B33D1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B1CA7-FA61-40CE-BA37-ED459FAEECCC}" type="datetimeFigureOut">
              <a:rPr lang="en-US" smtClean="0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75DF1-1EE0-40A2-B0F8-E44A8BE5E3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1A08DB-D655-4AC2-AF5F-316362ECF279}" type="datetimeFigureOut">
              <a:rPr lang="en-US" smtClean="0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29B70-0029-4F50-8E5D-768062B026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B7F1D-D8BB-47AC-8E57-8BB75686A29F}" type="datetimeFigureOut">
              <a:rPr lang="en-US" smtClean="0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1B0E0-42D3-49F9-B248-360F6D4924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3083C4-0209-4397-9C95-A9A4B80A863D}" type="datetimeFigureOut">
              <a:rPr lang="en-US" smtClean="0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C8B78D8F-5A82-4732-86C5-81C903A7D8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00C55D-5455-449D-B393-AE2FE80653FE}" type="datetimeFigureOut">
              <a:rPr lang="en-US" smtClean="0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3D362-4268-4C3C-9949-20B1014E08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E2AC8-C373-4B67-8639-402940D96F5D}" type="datetimeFigureOut">
              <a:rPr lang="en-US" smtClean="0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2EE01-942C-4521-AC3B-DCB25BA6B6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2516F-02FA-4B8A-99D8-0804BC1F7F45}" type="datetimeFigureOut">
              <a:rPr lang="en-US" smtClean="0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F9F1B-D028-4FB0-97DB-8BBC0CE912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BDE6F-3241-404F-95DA-AF273700FA4E}" type="datetimeFigureOut">
              <a:rPr lang="en-US" smtClean="0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6A96B-442F-4526-9A33-4BA0961D2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23FAE-5A9D-4766-9232-99D0EDB5EEB9}" type="datetimeFigureOut">
              <a:rPr lang="en-US" smtClean="0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C02FA-76BC-454D-8810-1A1D99CD7A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834B22-06DC-4D3D-A2D3-8A5123DFA8E8}" type="datetimeFigureOut">
              <a:rPr lang="en-US" smtClean="0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75DE8C8-93C3-42D7-8B84-84DFBBC3BF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292829-8D7C-449D-B884-0C8CAA418CE4}" type="datetimeFigureOut">
              <a:rPr lang="en-US" smtClean="0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A2DAE29-F0F8-46D4-8301-5F0BA1152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laying_low_with_laptop_1600_clr.png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</a:blip>
          <a:stretch>
            <a:fillRect/>
          </a:stretch>
        </p:blipFill>
        <p:spPr>
          <a:xfrm>
            <a:off x="6400800" y="5143500"/>
            <a:ext cx="2743200" cy="171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Elementary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GCCISD Agreement for Computing and Electronic Communications</a:t>
            </a:r>
            <a:endParaRPr lang="en-US" dirty="0" smtClean="0"/>
          </a:p>
        </p:txBody>
      </p:sp>
      <p:pic>
        <p:nvPicPr>
          <p:cNvPr id="5" name="Picture 4" descr="bird.wm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1200" y="4114800"/>
            <a:ext cx="5410200" cy="230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5029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Access to the district’s Internet is a privilege, not a right.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Users are expected to follow the teacher’s directions.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Noncompliance will result in suspension or termination of privileges, as well as any disciplinary action. </a:t>
            </a:r>
            <a:endParaRPr lang="en-US" dirty="0"/>
          </a:p>
        </p:txBody>
      </p:sp>
      <p:pic>
        <p:nvPicPr>
          <p:cNvPr id="19" name="Picture 12" descr="C:\Documents and Settings\llrobert\Local Settings\Temporary Internet Files\Content.IE5\RZDKSJ25\MP900439440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3950" y="2476766"/>
            <a:ext cx="3749675" cy="2514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Not…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800"/>
              </a:spcAft>
              <a:buNone/>
            </a:pPr>
            <a:endParaRPr lang="en-US" dirty="0" smtClean="0"/>
          </a:p>
          <a:p>
            <a:pPr>
              <a:spcAft>
                <a:spcPts val="1800"/>
              </a:spcAft>
              <a:buNone/>
            </a:pPr>
            <a:r>
              <a:rPr lang="en-US" dirty="0" smtClean="0"/>
              <a:t>You </a:t>
            </a:r>
            <a:r>
              <a:rPr lang="en-US" u="sng" dirty="0" smtClean="0"/>
              <a:t>should not load</a:t>
            </a:r>
          </a:p>
          <a:p>
            <a:pPr lvl="1"/>
            <a:r>
              <a:rPr lang="en-US" dirty="0" smtClean="0"/>
              <a:t>Viruses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Games</a:t>
            </a:r>
          </a:p>
          <a:p>
            <a:pPr>
              <a:spcBef>
                <a:spcPts val="1800"/>
              </a:spcBef>
              <a:buNone/>
            </a:pPr>
            <a:r>
              <a:rPr lang="en-US" dirty="0" smtClean="0"/>
              <a:t>on any district device.</a:t>
            </a:r>
            <a:endParaRPr lang="en-US" dirty="0"/>
          </a:p>
        </p:txBody>
      </p:sp>
      <p:pic>
        <p:nvPicPr>
          <p:cNvPr id="14" name="Picture 7" descr="C:\Documents and Settings\llrobert\Local Settings\Temporary Internet Files\Content.IE5\1V824TN9\MP900443253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18742" y="2209800"/>
            <a:ext cx="4164883" cy="2771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You may access the student share drive </a:t>
            </a:r>
            <a:br>
              <a:rPr lang="en-US" dirty="0" smtClean="0"/>
            </a:br>
            <a:r>
              <a:rPr lang="en-US" dirty="0" smtClean="0"/>
              <a:t>(S drive) or your student folder (G drive) to retrieve or save files.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Attempting to access other drives is strictly prohibited.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Noncompliance will result in disciplinary action. </a:t>
            </a:r>
            <a:endParaRPr lang="en-US" dirty="0"/>
          </a:p>
        </p:txBody>
      </p:sp>
      <p:pic>
        <p:nvPicPr>
          <p:cNvPr id="18" name="Picture 11" descr="C:\Documents and Settings\llrobert\Local Settings\Temporary Internet Files\Content.IE5\RZDKSJ25\MP900427824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3950" y="2123201"/>
            <a:ext cx="3749675" cy="3221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you login to a GCCISD </a:t>
            </a:r>
            <a:r>
              <a:rPr lang="en-US" dirty="0"/>
              <a:t>d</a:t>
            </a:r>
            <a:r>
              <a:rPr lang="en-US" dirty="0" smtClean="0"/>
              <a:t>evice, </a:t>
            </a:r>
            <a:r>
              <a:rPr lang="en-US" dirty="0" smtClean="0"/>
              <a:t>clicking OK acknowledges that you have read and understand GCCISD’s rules and that noncompliance will result in suspension or termination of </a:t>
            </a:r>
            <a:r>
              <a:rPr lang="en-US" dirty="0" smtClean="0"/>
              <a:t>technology </a:t>
            </a:r>
            <a:r>
              <a:rPr lang="en-US" dirty="0" smtClean="0"/>
              <a:t>privileges and/or other disciplinary action.</a:t>
            </a:r>
            <a:endParaRPr lang="en-US" dirty="0"/>
          </a:p>
        </p:txBody>
      </p:sp>
      <p:pic>
        <p:nvPicPr>
          <p:cNvPr id="12" name="Picture 6" descr="C:\Documents and Settings\llrobert\Local Settings\Temporary Internet Files\Content.IE5\1V824TN9\MP900422589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3950" y="2484396"/>
            <a:ext cx="3749675" cy="2498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Don’ts…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62200" y="1447800"/>
            <a:ext cx="64770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Don’t</a:t>
            </a:r>
            <a:r>
              <a:rPr lang="en-US" dirty="0" smtClean="0"/>
              <a:t> eat or drink near the computer.</a:t>
            </a:r>
          </a:p>
          <a:p>
            <a:r>
              <a:rPr lang="en-US" b="1" dirty="0" smtClean="0"/>
              <a:t>Don’t</a:t>
            </a:r>
            <a:r>
              <a:rPr lang="en-US" dirty="0" smtClean="0"/>
              <a:t> play with cords or pull them out.</a:t>
            </a:r>
          </a:p>
          <a:p>
            <a:r>
              <a:rPr lang="en-US" b="1" dirty="0" smtClean="0"/>
              <a:t>Don’t </a:t>
            </a:r>
            <a:r>
              <a:rPr lang="en-US" dirty="0" smtClean="0"/>
              <a:t>use other people’s equipment or read their files without asking. </a:t>
            </a:r>
          </a:p>
          <a:p>
            <a:r>
              <a:rPr lang="en-US" b="1" dirty="0" smtClean="0"/>
              <a:t>Don’t</a:t>
            </a:r>
            <a:r>
              <a:rPr lang="en-US" dirty="0" smtClean="0"/>
              <a:t> touch the screen on the monitor.</a:t>
            </a:r>
          </a:p>
          <a:p>
            <a:endParaRPr lang="en-US" dirty="0" smtClean="0"/>
          </a:p>
        </p:txBody>
      </p:sp>
      <p:pic>
        <p:nvPicPr>
          <p:cNvPr id="11266" name="Picture 2" descr="C:\Documents and Settings\llrobert\Local Settings\Temporary Internet Files\Content.IE5\RZDKSJ25\MP900427711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19200" y="17526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As a technology user in GCCISD you are responsible for the following:</a:t>
            </a:r>
            <a:endParaRPr lang="en-US" dirty="0" smtClean="0"/>
          </a:p>
        </p:txBody>
      </p:sp>
      <p:pic>
        <p:nvPicPr>
          <p:cNvPr id="8" name="Picture 2" descr="C:\Documents and Settings\llrobert\Local Settings\Temporary Internet Files\Content.IE5\RZDKSJ25\MP900439416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447800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Login?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Username</a:t>
            </a:r>
            <a:r>
              <a:rPr lang="en-US" dirty="0" smtClean="0"/>
              <a:t>:  your </a:t>
            </a:r>
            <a:r>
              <a:rPr lang="en-US" dirty="0" smtClean="0">
                <a:solidFill>
                  <a:srgbClr val="FF0000"/>
                </a:solidFill>
              </a:rPr>
              <a:t>ID#</a:t>
            </a:r>
          </a:p>
          <a:p>
            <a:r>
              <a:rPr lang="en-US" b="1" dirty="0" smtClean="0"/>
              <a:t>Password</a:t>
            </a:r>
            <a:r>
              <a:rPr lang="en-US" dirty="0" smtClean="0"/>
              <a:t>:   your </a:t>
            </a:r>
            <a:r>
              <a:rPr lang="en-US" dirty="0" smtClean="0">
                <a:solidFill>
                  <a:srgbClr val="FF0000"/>
                </a:solidFill>
              </a:rPr>
              <a:t>Birthdate (01012001)</a:t>
            </a:r>
            <a:endParaRPr lang="en-US" dirty="0" smtClean="0"/>
          </a:p>
          <a:p>
            <a:pPr marL="400050" indent="-40005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6" name="Picture 2" descr="C:\Users\rrogers\AppData\Local\Microsoft\Windows\Temporary Internet Files\Content.IE5\T18QZV2U\MC9003392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200560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1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Password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Keep it private. 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Do not let anyone use your username and password. 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You are responsible for all actions while logged into your account.</a:t>
            </a:r>
            <a:endParaRPr lang="en-US" dirty="0"/>
          </a:p>
        </p:txBody>
      </p:sp>
      <p:pic>
        <p:nvPicPr>
          <p:cNvPr id="10" name="Picture 2" descr="C:\Documents and Settings\llrobert\Local Settings\Temporary Internet Files\Content.IE5\1V824TN9\MP900438411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3950" y="2478551"/>
            <a:ext cx="3749675" cy="25104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Username / Password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749040" cy="4572000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If you think someone knows your username / password, immediately report it to one of the following:</a:t>
            </a:r>
          </a:p>
          <a:p>
            <a:pPr lvl="1"/>
            <a:r>
              <a:rPr lang="en-US" dirty="0" smtClean="0"/>
              <a:t>CTS</a:t>
            </a:r>
          </a:p>
          <a:p>
            <a:pPr lvl="1"/>
            <a:r>
              <a:rPr lang="en-US" dirty="0" smtClean="0"/>
              <a:t>Librarian</a:t>
            </a:r>
          </a:p>
          <a:p>
            <a:pPr lvl="1"/>
            <a:r>
              <a:rPr lang="en-US" dirty="0" smtClean="0"/>
              <a:t>Classroom teacher</a:t>
            </a:r>
          </a:p>
        </p:txBody>
      </p:sp>
      <p:pic>
        <p:nvPicPr>
          <p:cNvPr id="8" name="Picture 2" descr="C:\Documents and Settings\llrobert\Local Settings\Temporary Internet Files\Content.IE5\IBNULP2G\MP900407228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4043" y="1447800"/>
            <a:ext cx="304948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Off…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130040" cy="4572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dirty="0" smtClean="0"/>
              <a:t>Make sure to log off</a:t>
            </a:r>
          </a:p>
          <a:p>
            <a:pPr lvl="1"/>
            <a:r>
              <a:rPr lang="en-US" dirty="0" smtClean="0"/>
              <a:t>Laptops</a:t>
            </a:r>
          </a:p>
          <a:p>
            <a:pPr lvl="1"/>
            <a:r>
              <a:rPr lang="en-US" dirty="0" smtClean="0"/>
              <a:t>Computer lab computers</a:t>
            </a:r>
          </a:p>
          <a:p>
            <a:pPr lvl="1"/>
            <a:r>
              <a:rPr lang="en-US" dirty="0" smtClean="0"/>
              <a:t>Classroom computers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when you are finished with your work.</a:t>
            </a:r>
          </a:p>
          <a:p>
            <a:pPr marL="168275" indent="-168275">
              <a:spcBef>
                <a:spcPts val="1800"/>
              </a:spcBef>
              <a:buNone/>
            </a:pPr>
            <a:r>
              <a:rPr lang="en-US" dirty="0" smtClean="0"/>
              <a:t>*Remember to also click               </a:t>
            </a:r>
            <a:r>
              <a:rPr lang="en-US" dirty="0" smtClean="0">
                <a:solidFill>
                  <a:srgbClr val="FF0000"/>
                </a:solidFill>
              </a:rPr>
              <a:t>Log Off</a:t>
            </a:r>
            <a:r>
              <a:rPr lang="en-US" dirty="0" smtClean="0"/>
              <a:t> in the popup box.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2" descr="C:\Documents and Settings\llrobert\Local Settings\Temporary Internet Files\Content.IE5\9DBB4Z3P\MP900426562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3950" y="1858962"/>
            <a:ext cx="3749675" cy="3749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6019800"/>
          </a:xfrm>
          <a:prstGeom prst="rect">
            <a:avLst/>
          </a:prstGeom>
        </p:spPr>
        <p:txBody>
          <a:bodyPr bIns="9144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953000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dirty="0" smtClean="0"/>
              <a:t>Expectations for using an iPad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lean hands</a:t>
            </a:r>
            <a:endParaRPr lang="en-US" dirty="0" smtClean="0"/>
          </a:p>
          <a:p>
            <a:pPr lvl="1"/>
            <a:r>
              <a:rPr lang="en-US" dirty="0" smtClean="0"/>
              <a:t>be gentle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ollow directions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espect others’ work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nly open assigned app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lose app after use</a:t>
            </a:r>
          </a:p>
          <a:p>
            <a:pPr lvl="1"/>
            <a:endParaRPr lang="en-US" dirty="0" smtClean="0"/>
          </a:p>
          <a:p>
            <a:pPr marL="0" lvl="0" indent="0">
              <a:spcBef>
                <a:spcPts val="1800"/>
              </a:spcBef>
              <a:buNone/>
            </a:pPr>
            <a:r>
              <a:rPr lang="en-US" dirty="0" smtClean="0"/>
              <a:t>By swiping right, I agree to follow these expectations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605" y="1668617"/>
            <a:ext cx="2706859" cy="37493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6019800"/>
          </a:xfrm>
          <a:prstGeom prst="rect">
            <a:avLst/>
          </a:prstGeom>
        </p:spPr>
        <p:txBody>
          <a:bodyPr bIns="9144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Cyber Bullying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953000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dirty="0" smtClean="0"/>
              <a:t>Includes text, images, audio, or video that </a:t>
            </a:r>
          </a:p>
          <a:p>
            <a:pPr lvl="1"/>
            <a:r>
              <a:rPr lang="en-US" dirty="0" smtClean="0"/>
              <a:t>defames</a:t>
            </a:r>
          </a:p>
          <a:p>
            <a:pPr lvl="1"/>
            <a:r>
              <a:rPr lang="en-US" dirty="0" smtClean="0"/>
              <a:t>intimidates</a:t>
            </a:r>
          </a:p>
          <a:p>
            <a:pPr lvl="1"/>
            <a:r>
              <a:rPr lang="en-US" dirty="0" smtClean="0"/>
              <a:t>harasses</a:t>
            </a:r>
          </a:p>
          <a:p>
            <a:pPr lvl="1"/>
            <a:r>
              <a:rPr lang="en-US" dirty="0" smtClean="0"/>
              <a:t>harms</a:t>
            </a:r>
          </a:p>
          <a:p>
            <a:pPr lvl="1"/>
            <a:r>
              <a:rPr lang="en-US" dirty="0" smtClean="0"/>
              <a:t>insults</a:t>
            </a:r>
          </a:p>
          <a:p>
            <a:pPr lvl="1"/>
            <a:r>
              <a:rPr lang="en-US" dirty="0" smtClean="0"/>
              <a:t>humiliates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en-US" dirty="0" smtClean="0"/>
              <a:t>others in an unwanted manner.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466661"/>
            <a:ext cx="2895851" cy="434072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Misuse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Misuse of computers will result in disciplinary action.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This policy applies to all computers in the district.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" name="Picture 2" descr="C:\Documents and Settings\llrobert\Local Settings\Temporary Internet Files\Content.IE5\1V824TN9\MP900422593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3950" y="2484396"/>
            <a:ext cx="3749675" cy="2498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544</TotalTime>
  <Words>344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 2</vt:lpstr>
      <vt:lpstr>Equity</vt:lpstr>
      <vt:lpstr>GCCISD Agreement for Computing and Electronic Communications</vt:lpstr>
      <vt:lpstr>As a technology user in GCCISD you are responsible for the following:</vt:lpstr>
      <vt:lpstr>How Do I Login?</vt:lpstr>
      <vt:lpstr>Password</vt:lpstr>
      <vt:lpstr>Username / Password</vt:lpstr>
      <vt:lpstr>Log Off…</vt:lpstr>
      <vt:lpstr>iPads</vt:lpstr>
      <vt:lpstr>Cyber Bullying</vt:lpstr>
      <vt:lpstr>Misuse</vt:lpstr>
      <vt:lpstr>Access</vt:lpstr>
      <vt:lpstr>Do Not…</vt:lpstr>
      <vt:lpstr>Drives</vt:lpstr>
      <vt:lpstr>Acknowledgement</vt:lpstr>
      <vt:lpstr>Computer Don’ts…</vt:lpstr>
    </vt:vector>
  </TitlesOfParts>
  <Company>GCCISD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GCCISD Agreement for Computing and Electronic Communications</dc:title>
  <dc:creator>Your User Name</dc:creator>
  <cp:lastModifiedBy>Sewell, Robyn M</cp:lastModifiedBy>
  <cp:revision>47</cp:revision>
  <dcterms:created xsi:type="dcterms:W3CDTF">2010-03-23T01:39:27Z</dcterms:created>
  <dcterms:modified xsi:type="dcterms:W3CDTF">2015-09-10T12:40:00Z</dcterms:modified>
</cp:coreProperties>
</file>